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  <p:sldId id="272" r:id="rId4"/>
    <p:sldId id="259" r:id="rId5"/>
    <p:sldId id="266" r:id="rId6"/>
    <p:sldId id="271" r:id="rId7"/>
    <p:sldId id="260" r:id="rId8"/>
    <p:sldId id="256" r:id="rId9"/>
    <p:sldId id="264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52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2D5F28C-2FEF-4660-81A6-9EF8451C40EB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F55C8D3-3B84-48F7-860D-29779E9A744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/>
              <a:t>Б</a:t>
            </a:r>
            <a:r>
              <a:rPr lang="ru-RU" sz="4000" b="1" i="1" dirty="0" err="1" smtClean="0"/>
              <a:t>умагопластика</a:t>
            </a:r>
            <a:r>
              <a:rPr lang="ru-RU" sz="4000" b="1" dirty="0" smtClean="0"/>
              <a:t> </a:t>
            </a:r>
            <a:r>
              <a:rPr lang="ru-RU" sz="4000" b="1" dirty="0"/>
              <a:t>- </a:t>
            </a:r>
            <a:r>
              <a:rPr lang="ru-RU" sz="4000" dirty="0"/>
              <a:t>это искусство художественного моделирования из бумаги.</a:t>
            </a:r>
            <a:endParaRPr lang="ru-RU" sz="4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39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606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868">
            <a:off x="4736014" y="409413"/>
            <a:ext cx="3747458" cy="49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7" y="548680"/>
            <a:ext cx="4157663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2602"/>
            <a:ext cx="8085983" cy="57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61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276350"/>
            <a:ext cx="4754563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64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4662" y="-1020446"/>
            <a:ext cx="5112567" cy="839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9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532105" cy="41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37" y="260648"/>
            <a:ext cx="3118416" cy="41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224" y="499715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Бумажные 3</a:t>
            </a:r>
            <a:r>
              <a:rPr lang="en-US" sz="3200" dirty="0" smtClean="0"/>
              <a:t>D </a:t>
            </a:r>
            <a:r>
              <a:rPr lang="ru-RU" sz="3200" dirty="0" smtClean="0"/>
              <a:t>модели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195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53723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6062"/>
            <a:ext cx="4041772" cy="25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968">
            <a:off x="881493" y="3738106"/>
            <a:ext cx="3348567" cy="294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565"/>
            <a:ext cx="4392488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7380">
            <a:off x="4247475" y="2110398"/>
            <a:ext cx="4845843" cy="363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5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63449" cy="404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91347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6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849155" cy="34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725505"/>
            <a:ext cx="3666929" cy="487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87402"/>
            <a:ext cx="2146495" cy="160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7740180</TotalTime>
  <Words>13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Вячеслав</cp:lastModifiedBy>
  <cp:revision>21</cp:revision>
  <dcterms:created xsi:type="dcterms:W3CDTF">2016-09-15T08:36:40Z</dcterms:created>
  <dcterms:modified xsi:type="dcterms:W3CDTF">2016-09-18T18:51:11Z</dcterms:modified>
</cp:coreProperties>
</file>