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AB90D-2FDE-4EA1-A2A1-374BC74BE2D2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0041D18-C97A-4C14-9ED9-2D6ED68167C0}">
      <dgm:prSet phldrT="[Текст]"/>
      <dgm:spPr/>
      <dgm:t>
        <a:bodyPr/>
        <a:lstStyle/>
        <a:p>
          <a:r>
            <a:rPr lang="ru-RU" dirty="0" smtClean="0"/>
            <a:t>Я </a:t>
          </a:r>
          <a:endParaRPr lang="ru-RU" dirty="0"/>
        </a:p>
      </dgm:t>
    </dgm:pt>
    <dgm:pt modelId="{272FA91C-00D5-4CCE-972F-C6A4EE2BEF00}" type="parTrans" cxnId="{DF71F3EF-2060-4618-ABE9-2AD0539C29BC}">
      <dgm:prSet/>
      <dgm:spPr/>
      <dgm:t>
        <a:bodyPr/>
        <a:lstStyle/>
        <a:p>
          <a:endParaRPr lang="ru-RU"/>
        </a:p>
      </dgm:t>
    </dgm:pt>
    <dgm:pt modelId="{FB20926F-B255-4C97-8DCA-400B61849F3B}" type="sibTrans" cxnId="{DF71F3EF-2060-4618-ABE9-2AD0539C29BC}">
      <dgm:prSet/>
      <dgm:spPr/>
      <dgm:t>
        <a:bodyPr/>
        <a:lstStyle/>
        <a:p>
          <a:endParaRPr lang="ru-RU"/>
        </a:p>
      </dgm:t>
    </dgm:pt>
    <dgm:pt modelId="{FCFFAA42-4BFC-459E-A008-285FB8991916}">
      <dgm:prSet phldrT="[Текст]"/>
      <dgm:spPr/>
      <dgm:t>
        <a:bodyPr/>
        <a:lstStyle/>
        <a:p>
          <a:r>
            <a:rPr lang="ru-RU" dirty="0" smtClean="0"/>
            <a:t>Кто я? Какой я?</a:t>
          </a:r>
          <a:endParaRPr lang="ru-RU" dirty="0"/>
        </a:p>
      </dgm:t>
    </dgm:pt>
    <dgm:pt modelId="{7D09CED0-0606-4E4A-A3AA-8A8473854FBA}" type="parTrans" cxnId="{8C3CD518-CAD9-4D7E-AE0B-74CFFA344B22}">
      <dgm:prSet/>
      <dgm:spPr/>
      <dgm:t>
        <a:bodyPr/>
        <a:lstStyle/>
        <a:p>
          <a:endParaRPr lang="ru-RU"/>
        </a:p>
      </dgm:t>
    </dgm:pt>
    <dgm:pt modelId="{AFDF8780-CFE3-4DF3-9841-56DED65FA2F0}" type="sibTrans" cxnId="{8C3CD518-CAD9-4D7E-AE0B-74CFFA344B22}">
      <dgm:prSet/>
      <dgm:spPr/>
      <dgm:t>
        <a:bodyPr/>
        <a:lstStyle/>
        <a:p>
          <a:endParaRPr lang="ru-RU"/>
        </a:p>
      </dgm:t>
    </dgm:pt>
    <dgm:pt modelId="{4AF90C2F-7E1A-447E-8DA4-05B13AF8CCBB}">
      <dgm:prSet phldrT="[Текст]"/>
      <dgm:spPr/>
      <dgm:t>
        <a:bodyPr/>
        <a:lstStyle/>
        <a:p>
          <a:r>
            <a:rPr lang="ru-RU" dirty="0" smtClean="0"/>
            <a:t>Успех, счастье, мотивация</a:t>
          </a:r>
          <a:endParaRPr lang="ru-RU" dirty="0"/>
        </a:p>
      </dgm:t>
    </dgm:pt>
    <dgm:pt modelId="{06CCD3CB-C9D0-47AC-A980-774062704BB3}" type="parTrans" cxnId="{013C1B81-22A6-458F-ACFE-A8330CDD63F8}">
      <dgm:prSet/>
      <dgm:spPr/>
      <dgm:t>
        <a:bodyPr/>
        <a:lstStyle/>
        <a:p>
          <a:endParaRPr lang="ru-RU"/>
        </a:p>
      </dgm:t>
    </dgm:pt>
    <dgm:pt modelId="{DE46895E-92B7-4442-BB44-A2642B94A583}" type="sibTrans" cxnId="{013C1B81-22A6-458F-ACFE-A8330CDD63F8}">
      <dgm:prSet/>
      <dgm:spPr/>
      <dgm:t>
        <a:bodyPr/>
        <a:lstStyle/>
        <a:p>
          <a:endParaRPr lang="ru-RU"/>
        </a:p>
      </dgm:t>
    </dgm:pt>
    <dgm:pt modelId="{584A55EB-359F-4B5F-9CB4-B0B2A079BBB9}">
      <dgm:prSet phldrT="[Текст]"/>
      <dgm:spPr/>
      <dgm:t>
        <a:bodyPr/>
        <a:lstStyle/>
        <a:p>
          <a:r>
            <a:rPr lang="ru-RU" dirty="0" smtClean="0"/>
            <a:t>Я и мои родные</a:t>
          </a:r>
          <a:endParaRPr lang="ru-RU" dirty="0"/>
        </a:p>
      </dgm:t>
    </dgm:pt>
    <dgm:pt modelId="{C8798F27-4925-4AF0-9E51-341373F4935A}" type="parTrans" cxnId="{2F7C3791-F13E-4EBF-AA63-C92F00379648}">
      <dgm:prSet/>
      <dgm:spPr/>
      <dgm:t>
        <a:bodyPr/>
        <a:lstStyle/>
        <a:p>
          <a:endParaRPr lang="ru-RU"/>
        </a:p>
      </dgm:t>
    </dgm:pt>
    <dgm:pt modelId="{4230A93E-C176-46C9-AF1F-60D482436F0E}" type="sibTrans" cxnId="{2F7C3791-F13E-4EBF-AA63-C92F00379648}">
      <dgm:prSet/>
      <dgm:spPr/>
      <dgm:t>
        <a:bodyPr/>
        <a:lstStyle/>
        <a:p>
          <a:endParaRPr lang="ru-RU"/>
        </a:p>
      </dgm:t>
    </dgm:pt>
    <dgm:pt modelId="{16AD8559-12E9-4AC4-BD70-5064FB9A8C1D}">
      <dgm:prSet phldrT="[Текст]"/>
      <dgm:spPr/>
      <dgm:t>
        <a:bodyPr/>
        <a:lstStyle/>
        <a:p>
          <a:r>
            <a:rPr lang="ru-RU" dirty="0" smtClean="0"/>
            <a:t>Я люблю свою семью!</a:t>
          </a:r>
          <a:endParaRPr lang="ru-RU" dirty="0"/>
        </a:p>
      </dgm:t>
    </dgm:pt>
    <dgm:pt modelId="{DBCBA9B6-016E-465F-BD7F-3386C4282350}" type="parTrans" cxnId="{2115872A-C11A-439E-87E1-5C6304DE8988}">
      <dgm:prSet/>
      <dgm:spPr/>
      <dgm:t>
        <a:bodyPr/>
        <a:lstStyle/>
        <a:p>
          <a:endParaRPr lang="ru-RU"/>
        </a:p>
      </dgm:t>
    </dgm:pt>
    <dgm:pt modelId="{97021181-EFDB-4AEC-AC57-72A8B29C985F}" type="sibTrans" cxnId="{2115872A-C11A-439E-87E1-5C6304DE8988}">
      <dgm:prSet/>
      <dgm:spPr/>
      <dgm:t>
        <a:bodyPr/>
        <a:lstStyle/>
        <a:p>
          <a:endParaRPr lang="ru-RU"/>
        </a:p>
      </dgm:t>
    </dgm:pt>
    <dgm:pt modelId="{E8C849BD-51A1-4654-BC90-E6738656DF00}">
      <dgm:prSet phldrT="[Текст]"/>
      <dgm:spPr/>
      <dgm:t>
        <a:bodyPr/>
        <a:lstStyle/>
        <a:p>
          <a:r>
            <a:rPr lang="ru-RU" dirty="0" smtClean="0"/>
            <a:t>Что такое любовь</a:t>
          </a:r>
          <a:endParaRPr lang="ru-RU" dirty="0"/>
        </a:p>
      </dgm:t>
    </dgm:pt>
    <dgm:pt modelId="{5C9C0D6A-1826-4EA7-9AFC-17B6E18EF610}" type="parTrans" cxnId="{3D08618E-F896-4A49-92B8-50FC1351FC6D}">
      <dgm:prSet/>
      <dgm:spPr/>
      <dgm:t>
        <a:bodyPr/>
        <a:lstStyle/>
        <a:p>
          <a:endParaRPr lang="ru-RU"/>
        </a:p>
      </dgm:t>
    </dgm:pt>
    <dgm:pt modelId="{D00617AD-1407-4777-92AD-74A45C712D2A}" type="sibTrans" cxnId="{3D08618E-F896-4A49-92B8-50FC1351FC6D}">
      <dgm:prSet/>
      <dgm:spPr/>
      <dgm:t>
        <a:bodyPr/>
        <a:lstStyle/>
        <a:p>
          <a:endParaRPr lang="ru-RU"/>
        </a:p>
      </dgm:t>
    </dgm:pt>
    <dgm:pt modelId="{92965F2C-D267-4438-9EB8-FF08BE940FB2}">
      <dgm:prSet phldrT="[Текст]"/>
      <dgm:spPr/>
      <dgm:t>
        <a:bodyPr/>
        <a:lstStyle/>
        <a:p>
          <a:r>
            <a:rPr lang="ru-RU" dirty="0" smtClean="0"/>
            <a:t>Я и другие люди</a:t>
          </a:r>
          <a:endParaRPr lang="ru-RU" dirty="0"/>
        </a:p>
      </dgm:t>
    </dgm:pt>
    <dgm:pt modelId="{B0B40954-9D69-49FD-BF08-926F2FBC164D}" type="parTrans" cxnId="{7FEBD56D-72EB-4226-A438-839FD3D1C874}">
      <dgm:prSet/>
      <dgm:spPr/>
      <dgm:t>
        <a:bodyPr/>
        <a:lstStyle/>
        <a:p>
          <a:endParaRPr lang="ru-RU"/>
        </a:p>
      </dgm:t>
    </dgm:pt>
    <dgm:pt modelId="{4863B98D-3BA1-49A6-87BA-CBD37E92FE56}" type="sibTrans" cxnId="{7FEBD56D-72EB-4226-A438-839FD3D1C874}">
      <dgm:prSet/>
      <dgm:spPr/>
      <dgm:t>
        <a:bodyPr/>
        <a:lstStyle/>
        <a:p>
          <a:endParaRPr lang="ru-RU"/>
        </a:p>
      </dgm:t>
    </dgm:pt>
    <dgm:pt modelId="{F7FDDDA3-4643-48C7-8442-9B172F8D6E47}">
      <dgm:prSet phldrT="[Текст]"/>
      <dgm:spPr/>
      <dgm:t>
        <a:bodyPr/>
        <a:lstStyle/>
        <a:p>
          <a:r>
            <a:rPr lang="ru-RU" dirty="0" smtClean="0"/>
            <a:t>Я не буду с тобой ругаться! Давай разговаривать!</a:t>
          </a:r>
          <a:endParaRPr lang="ru-RU" dirty="0"/>
        </a:p>
      </dgm:t>
    </dgm:pt>
    <dgm:pt modelId="{852849EA-CFB3-4752-816E-DF00B0586C83}" type="parTrans" cxnId="{546D418B-347B-4644-AF18-2DF203C13DDF}">
      <dgm:prSet/>
      <dgm:spPr/>
      <dgm:t>
        <a:bodyPr/>
        <a:lstStyle/>
        <a:p>
          <a:endParaRPr lang="ru-RU"/>
        </a:p>
      </dgm:t>
    </dgm:pt>
    <dgm:pt modelId="{94BA5595-A827-4184-8496-2D8C0A61D289}" type="sibTrans" cxnId="{546D418B-347B-4644-AF18-2DF203C13DDF}">
      <dgm:prSet/>
      <dgm:spPr/>
      <dgm:t>
        <a:bodyPr/>
        <a:lstStyle/>
        <a:p>
          <a:endParaRPr lang="ru-RU"/>
        </a:p>
      </dgm:t>
    </dgm:pt>
    <dgm:pt modelId="{A9D8AA89-9D7A-401D-B2FA-95493E0E81F6}">
      <dgm:prSet phldrT="[Текст]"/>
      <dgm:spPr/>
      <dgm:t>
        <a:bodyPr/>
        <a:lstStyle/>
        <a:p>
          <a:r>
            <a:rPr lang="ru-RU" dirty="0" smtClean="0"/>
            <a:t>Язык жестов</a:t>
          </a:r>
          <a:endParaRPr lang="ru-RU" dirty="0"/>
        </a:p>
      </dgm:t>
    </dgm:pt>
    <dgm:pt modelId="{30CE1A80-5FC6-4605-BAAF-A2DA8C97AF42}" type="parTrans" cxnId="{B257C931-E490-4898-9FEB-BD5DAB97B054}">
      <dgm:prSet/>
      <dgm:spPr/>
      <dgm:t>
        <a:bodyPr/>
        <a:lstStyle/>
        <a:p>
          <a:endParaRPr lang="ru-RU"/>
        </a:p>
      </dgm:t>
    </dgm:pt>
    <dgm:pt modelId="{EBD871FB-CEA0-4A61-861F-DFE4E51C82F0}" type="sibTrans" cxnId="{B257C931-E490-4898-9FEB-BD5DAB97B054}">
      <dgm:prSet/>
      <dgm:spPr/>
      <dgm:t>
        <a:bodyPr/>
        <a:lstStyle/>
        <a:p>
          <a:endParaRPr lang="ru-RU"/>
        </a:p>
      </dgm:t>
    </dgm:pt>
    <dgm:pt modelId="{6BC58209-CFE0-4213-8455-E65EAC5A73F0}" type="pres">
      <dgm:prSet presAssocID="{EF1AB90D-2FDE-4EA1-A2A1-374BC74BE2D2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5A55456-06B8-4259-968A-184DB59F3A07}" type="pres">
      <dgm:prSet presAssocID="{A0041D18-C97A-4C14-9ED9-2D6ED68167C0}" presName="circle1" presStyleLbl="node1" presStyleIdx="0" presStyleCnt="3"/>
      <dgm:spPr/>
    </dgm:pt>
    <dgm:pt modelId="{9C6B9A81-9C78-4E27-A115-FEFDEB2964EC}" type="pres">
      <dgm:prSet presAssocID="{A0041D18-C97A-4C14-9ED9-2D6ED68167C0}" presName="space" presStyleCnt="0"/>
      <dgm:spPr/>
    </dgm:pt>
    <dgm:pt modelId="{2E9476CA-C1FB-47BB-848C-35B40218D25A}" type="pres">
      <dgm:prSet presAssocID="{A0041D18-C97A-4C14-9ED9-2D6ED68167C0}" presName="rect1" presStyleLbl="alignAcc1" presStyleIdx="0" presStyleCnt="3"/>
      <dgm:spPr/>
      <dgm:t>
        <a:bodyPr/>
        <a:lstStyle/>
        <a:p>
          <a:endParaRPr lang="ru-RU"/>
        </a:p>
      </dgm:t>
    </dgm:pt>
    <dgm:pt modelId="{13DCBFFC-5A06-43D1-96BF-42A0802BE95B}" type="pres">
      <dgm:prSet presAssocID="{584A55EB-359F-4B5F-9CB4-B0B2A079BBB9}" presName="vertSpace2" presStyleLbl="node1" presStyleIdx="0" presStyleCnt="3"/>
      <dgm:spPr/>
    </dgm:pt>
    <dgm:pt modelId="{B26CC2F8-9F74-4032-AA92-C4627E0BC4FE}" type="pres">
      <dgm:prSet presAssocID="{584A55EB-359F-4B5F-9CB4-B0B2A079BBB9}" presName="circle2" presStyleLbl="node1" presStyleIdx="1" presStyleCnt="3"/>
      <dgm:spPr/>
    </dgm:pt>
    <dgm:pt modelId="{E89F9A22-906E-468D-9A61-875008DCF510}" type="pres">
      <dgm:prSet presAssocID="{584A55EB-359F-4B5F-9CB4-B0B2A079BBB9}" presName="rect2" presStyleLbl="alignAcc1" presStyleIdx="1" presStyleCnt="3"/>
      <dgm:spPr/>
    </dgm:pt>
    <dgm:pt modelId="{3EF64340-F0F7-4450-9449-434D2C3E50FF}" type="pres">
      <dgm:prSet presAssocID="{92965F2C-D267-4438-9EB8-FF08BE940FB2}" presName="vertSpace3" presStyleLbl="node1" presStyleIdx="1" presStyleCnt="3"/>
      <dgm:spPr/>
    </dgm:pt>
    <dgm:pt modelId="{290AB964-FE85-4EEB-9CC1-56766A6F701B}" type="pres">
      <dgm:prSet presAssocID="{92965F2C-D267-4438-9EB8-FF08BE940FB2}" presName="circle3" presStyleLbl="node1" presStyleIdx="2" presStyleCnt="3"/>
      <dgm:spPr/>
    </dgm:pt>
    <dgm:pt modelId="{5918856E-99B9-43BE-A1E5-E840AEA377AF}" type="pres">
      <dgm:prSet presAssocID="{92965F2C-D267-4438-9EB8-FF08BE940FB2}" presName="rect3" presStyleLbl="alignAcc1" presStyleIdx="2" presStyleCnt="3"/>
      <dgm:spPr/>
      <dgm:t>
        <a:bodyPr/>
        <a:lstStyle/>
        <a:p>
          <a:endParaRPr lang="ru-RU"/>
        </a:p>
      </dgm:t>
    </dgm:pt>
    <dgm:pt modelId="{7931E7BF-3C25-4E50-A26A-428927887C7A}" type="pres">
      <dgm:prSet presAssocID="{A0041D18-C97A-4C14-9ED9-2D6ED68167C0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B5BA2-FA0F-4C78-B979-7CB767A97D02}" type="pres">
      <dgm:prSet presAssocID="{A0041D18-C97A-4C14-9ED9-2D6ED68167C0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58D54-53EF-4FF1-A3DF-EED96D59DF7A}" type="pres">
      <dgm:prSet presAssocID="{584A55EB-359F-4B5F-9CB4-B0B2A079BBB9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227910D7-AFD9-42C6-B2DA-DF0C599FC966}" type="pres">
      <dgm:prSet presAssocID="{584A55EB-359F-4B5F-9CB4-B0B2A079BBB9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E24C0-301D-42C7-A4E9-8C8A052EA65C}" type="pres">
      <dgm:prSet presAssocID="{92965F2C-D267-4438-9EB8-FF08BE940FB2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1ED473-2B65-4118-B571-F6C23ED819A6}" type="pres">
      <dgm:prSet presAssocID="{92965F2C-D267-4438-9EB8-FF08BE940FB2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15872A-C11A-439E-87E1-5C6304DE8988}" srcId="{584A55EB-359F-4B5F-9CB4-B0B2A079BBB9}" destId="{16AD8559-12E9-4AC4-BD70-5064FB9A8C1D}" srcOrd="0" destOrd="0" parTransId="{DBCBA9B6-016E-465F-BD7F-3386C4282350}" sibTransId="{97021181-EFDB-4AEC-AC57-72A8B29C985F}"/>
    <dgm:cxn modelId="{013C1B81-22A6-458F-ACFE-A8330CDD63F8}" srcId="{A0041D18-C97A-4C14-9ED9-2D6ED68167C0}" destId="{4AF90C2F-7E1A-447E-8DA4-05B13AF8CCBB}" srcOrd="1" destOrd="0" parTransId="{06CCD3CB-C9D0-47AC-A980-774062704BB3}" sibTransId="{DE46895E-92B7-4442-BB44-A2642B94A583}"/>
    <dgm:cxn modelId="{DA588133-A539-4E4F-8B31-4BCEC7555D3B}" type="presOf" srcId="{A9D8AA89-9D7A-401D-B2FA-95493E0E81F6}" destId="{F71ED473-2B65-4118-B571-F6C23ED819A6}" srcOrd="0" destOrd="1" presId="urn:microsoft.com/office/officeart/2005/8/layout/target3"/>
    <dgm:cxn modelId="{7B2B60C0-E6CC-49F6-A12C-77AF1E33C446}" type="presOf" srcId="{4AF90C2F-7E1A-447E-8DA4-05B13AF8CCBB}" destId="{C68B5BA2-FA0F-4C78-B979-7CB767A97D02}" srcOrd="0" destOrd="1" presId="urn:microsoft.com/office/officeart/2005/8/layout/target3"/>
    <dgm:cxn modelId="{4039C5D9-21D7-463F-B1F4-9FA13FECE43D}" type="presOf" srcId="{92965F2C-D267-4438-9EB8-FF08BE940FB2}" destId="{5918856E-99B9-43BE-A1E5-E840AEA377AF}" srcOrd="0" destOrd="0" presId="urn:microsoft.com/office/officeart/2005/8/layout/target3"/>
    <dgm:cxn modelId="{20B97DC7-B742-4A75-BBD6-1D2A769C2978}" type="presOf" srcId="{A0041D18-C97A-4C14-9ED9-2D6ED68167C0}" destId="{7931E7BF-3C25-4E50-A26A-428927887C7A}" srcOrd="1" destOrd="0" presId="urn:microsoft.com/office/officeart/2005/8/layout/target3"/>
    <dgm:cxn modelId="{777BF1BB-172F-4144-92CC-9C0AE9C6A8A0}" type="presOf" srcId="{EF1AB90D-2FDE-4EA1-A2A1-374BC74BE2D2}" destId="{6BC58209-CFE0-4213-8455-E65EAC5A73F0}" srcOrd="0" destOrd="0" presId="urn:microsoft.com/office/officeart/2005/8/layout/target3"/>
    <dgm:cxn modelId="{DF71F3EF-2060-4618-ABE9-2AD0539C29BC}" srcId="{EF1AB90D-2FDE-4EA1-A2A1-374BC74BE2D2}" destId="{A0041D18-C97A-4C14-9ED9-2D6ED68167C0}" srcOrd="0" destOrd="0" parTransId="{272FA91C-00D5-4CCE-972F-C6A4EE2BEF00}" sibTransId="{FB20926F-B255-4C97-8DCA-400B61849F3B}"/>
    <dgm:cxn modelId="{2BD5EE21-6F81-4504-BC54-C9270E2997B3}" type="presOf" srcId="{16AD8559-12E9-4AC4-BD70-5064FB9A8C1D}" destId="{227910D7-AFD9-42C6-B2DA-DF0C599FC966}" srcOrd="0" destOrd="0" presId="urn:microsoft.com/office/officeart/2005/8/layout/target3"/>
    <dgm:cxn modelId="{2F7C3791-F13E-4EBF-AA63-C92F00379648}" srcId="{EF1AB90D-2FDE-4EA1-A2A1-374BC74BE2D2}" destId="{584A55EB-359F-4B5F-9CB4-B0B2A079BBB9}" srcOrd="1" destOrd="0" parTransId="{C8798F27-4925-4AF0-9E51-341373F4935A}" sibTransId="{4230A93E-C176-46C9-AF1F-60D482436F0E}"/>
    <dgm:cxn modelId="{4D18078B-352E-46CE-B740-E59E3E40B8EE}" type="presOf" srcId="{584A55EB-359F-4B5F-9CB4-B0B2A079BBB9}" destId="{C6358D54-53EF-4FF1-A3DF-EED96D59DF7A}" srcOrd="1" destOrd="0" presId="urn:microsoft.com/office/officeart/2005/8/layout/target3"/>
    <dgm:cxn modelId="{D7470FC8-00CC-45B9-8F33-933A6197106F}" type="presOf" srcId="{A0041D18-C97A-4C14-9ED9-2D6ED68167C0}" destId="{2E9476CA-C1FB-47BB-848C-35B40218D25A}" srcOrd="0" destOrd="0" presId="urn:microsoft.com/office/officeart/2005/8/layout/target3"/>
    <dgm:cxn modelId="{546D418B-347B-4644-AF18-2DF203C13DDF}" srcId="{92965F2C-D267-4438-9EB8-FF08BE940FB2}" destId="{F7FDDDA3-4643-48C7-8442-9B172F8D6E47}" srcOrd="0" destOrd="0" parTransId="{852849EA-CFB3-4752-816E-DF00B0586C83}" sibTransId="{94BA5595-A827-4184-8496-2D8C0A61D289}"/>
    <dgm:cxn modelId="{9D5E0056-5212-45F1-A5E0-4D76ECDB1D94}" type="presOf" srcId="{92965F2C-D267-4438-9EB8-FF08BE940FB2}" destId="{ADBE24C0-301D-42C7-A4E9-8C8A052EA65C}" srcOrd="1" destOrd="0" presId="urn:microsoft.com/office/officeart/2005/8/layout/target3"/>
    <dgm:cxn modelId="{E2C1B65E-4E0D-4546-9FA8-3095BA014361}" type="presOf" srcId="{584A55EB-359F-4B5F-9CB4-B0B2A079BBB9}" destId="{E89F9A22-906E-468D-9A61-875008DCF510}" srcOrd="0" destOrd="0" presId="urn:microsoft.com/office/officeart/2005/8/layout/target3"/>
    <dgm:cxn modelId="{3D08618E-F896-4A49-92B8-50FC1351FC6D}" srcId="{584A55EB-359F-4B5F-9CB4-B0B2A079BBB9}" destId="{E8C849BD-51A1-4654-BC90-E6738656DF00}" srcOrd="1" destOrd="0" parTransId="{5C9C0D6A-1826-4EA7-9AFC-17B6E18EF610}" sibTransId="{D00617AD-1407-4777-92AD-74A45C712D2A}"/>
    <dgm:cxn modelId="{532D11E3-9814-4FCD-AE40-B6C18AE3AFB0}" type="presOf" srcId="{F7FDDDA3-4643-48C7-8442-9B172F8D6E47}" destId="{F71ED473-2B65-4118-B571-F6C23ED819A6}" srcOrd="0" destOrd="0" presId="urn:microsoft.com/office/officeart/2005/8/layout/target3"/>
    <dgm:cxn modelId="{8C3CD518-CAD9-4D7E-AE0B-74CFFA344B22}" srcId="{A0041D18-C97A-4C14-9ED9-2D6ED68167C0}" destId="{FCFFAA42-4BFC-459E-A008-285FB8991916}" srcOrd="0" destOrd="0" parTransId="{7D09CED0-0606-4E4A-A3AA-8A8473854FBA}" sibTransId="{AFDF8780-CFE3-4DF3-9841-56DED65FA2F0}"/>
    <dgm:cxn modelId="{2E9634A8-078E-4599-B6CE-973D0AD5AC82}" type="presOf" srcId="{E8C849BD-51A1-4654-BC90-E6738656DF00}" destId="{227910D7-AFD9-42C6-B2DA-DF0C599FC966}" srcOrd="0" destOrd="1" presId="urn:microsoft.com/office/officeart/2005/8/layout/target3"/>
    <dgm:cxn modelId="{7FEBD56D-72EB-4226-A438-839FD3D1C874}" srcId="{EF1AB90D-2FDE-4EA1-A2A1-374BC74BE2D2}" destId="{92965F2C-D267-4438-9EB8-FF08BE940FB2}" srcOrd="2" destOrd="0" parTransId="{B0B40954-9D69-49FD-BF08-926F2FBC164D}" sibTransId="{4863B98D-3BA1-49A6-87BA-CBD37E92FE56}"/>
    <dgm:cxn modelId="{3E25880D-9A91-43CF-B7A2-74093A204A29}" type="presOf" srcId="{FCFFAA42-4BFC-459E-A008-285FB8991916}" destId="{C68B5BA2-FA0F-4C78-B979-7CB767A97D02}" srcOrd="0" destOrd="0" presId="urn:microsoft.com/office/officeart/2005/8/layout/target3"/>
    <dgm:cxn modelId="{B257C931-E490-4898-9FEB-BD5DAB97B054}" srcId="{92965F2C-D267-4438-9EB8-FF08BE940FB2}" destId="{A9D8AA89-9D7A-401D-B2FA-95493E0E81F6}" srcOrd="1" destOrd="0" parTransId="{30CE1A80-5FC6-4605-BAAF-A2DA8C97AF42}" sibTransId="{EBD871FB-CEA0-4A61-861F-DFE4E51C82F0}"/>
    <dgm:cxn modelId="{C93E85EA-8053-4930-ABE2-AAAB20F6D2FC}" type="presParOf" srcId="{6BC58209-CFE0-4213-8455-E65EAC5A73F0}" destId="{75A55456-06B8-4259-968A-184DB59F3A07}" srcOrd="0" destOrd="0" presId="urn:microsoft.com/office/officeart/2005/8/layout/target3"/>
    <dgm:cxn modelId="{999E9E5E-354F-45F4-8C97-DC41F3D3D335}" type="presParOf" srcId="{6BC58209-CFE0-4213-8455-E65EAC5A73F0}" destId="{9C6B9A81-9C78-4E27-A115-FEFDEB2964EC}" srcOrd="1" destOrd="0" presId="urn:microsoft.com/office/officeart/2005/8/layout/target3"/>
    <dgm:cxn modelId="{CB81E39F-2D65-4CD7-8FCF-9864F3CBF254}" type="presParOf" srcId="{6BC58209-CFE0-4213-8455-E65EAC5A73F0}" destId="{2E9476CA-C1FB-47BB-848C-35B40218D25A}" srcOrd="2" destOrd="0" presId="urn:microsoft.com/office/officeart/2005/8/layout/target3"/>
    <dgm:cxn modelId="{AB10A4F5-F288-4791-87F8-980BE4BBDAFF}" type="presParOf" srcId="{6BC58209-CFE0-4213-8455-E65EAC5A73F0}" destId="{13DCBFFC-5A06-43D1-96BF-42A0802BE95B}" srcOrd="3" destOrd="0" presId="urn:microsoft.com/office/officeart/2005/8/layout/target3"/>
    <dgm:cxn modelId="{5C33327E-411A-46CE-85C7-C7DBA38DD4FF}" type="presParOf" srcId="{6BC58209-CFE0-4213-8455-E65EAC5A73F0}" destId="{B26CC2F8-9F74-4032-AA92-C4627E0BC4FE}" srcOrd="4" destOrd="0" presId="urn:microsoft.com/office/officeart/2005/8/layout/target3"/>
    <dgm:cxn modelId="{9ECF1ACD-1615-4067-B32B-4AC2444271FD}" type="presParOf" srcId="{6BC58209-CFE0-4213-8455-E65EAC5A73F0}" destId="{E89F9A22-906E-468D-9A61-875008DCF510}" srcOrd="5" destOrd="0" presId="urn:microsoft.com/office/officeart/2005/8/layout/target3"/>
    <dgm:cxn modelId="{7A0E5C5A-0FD4-4BA7-9CD4-6DB7C0A8932B}" type="presParOf" srcId="{6BC58209-CFE0-4213-8455-E65EAC5A73F0}" destId="{3EF64340-F0F7-4450-9449-434D2C3E50FF}" srcOrd="6" destOrd="0" presId="urn:microsoft.com/office/officeart/2005/8/layout/target3"/>
    <dgm:cxn modelId="{FC44FB72-1CBE-4C6E-8E6B-DFA67B2258CF}" type="presParOf" srcId="{6BC58209-CFE0-4213-8455-E65EAC5A73F0}" destId="{290AB964-FE85-4EEB-9CC1-56766A6F701B}" srcOrd="7" destOrd="0" presId="urn:microsoft.com/office/officeart/2005/8/layout/target3"/>
    <dgm:cxn modelId="{6D1E3C18-69C2-4018-8CAA-265898F1C4F5}" type="presParOf" srcId="{6BC58209-CFE0-4213-8455-E65EAC5A73F0}" destId="{5918856E-99B9-43BE-A1E5-E840AEA377AF}" srcOrd="8" destOrd="0" presId="urn:microsoft.com/office/officeart/2005/8/layout/target3"/>
    <dgm:cxn modelId="{6B778F3E-1859-4F17-A7A2-CB86C2239AE6}" type="presParOf" srcId="{6BC58209-CFE0-4213-8455-E65EAC5A73F0}" destId="{7931E7BF-3C25-4E50-A26A-428927887C7A}" srcOrd="9" destOrd="0" presId="urn:microsoft.com/office/officeart/2005/8/layout/target3"/>
    <dgm:cxn modelId="{07BC5050-DE05-4662-9351-69008D27CF25}" type="presParOf" srcId="{6BC58209-CFE0-4213-8455-E65EAC5A73F0}" destId="{C68B5BA2-FA0F-4C78-B979-7CB767A97D02}" srcOrd="10" destOrd="0" presId="urn:microsoft.com/office/officeart/2005/8/layout/target3"/>
    <dgm:cxn modelId="{4401DF35-1672-4579-9C50-F5F9FD8DA0DB}" type="presParOf" srcId="{6BC58209-CFE0-4213-8455-E65EAC5A73F0}" destId="{C6358D54-53EF-4FF1-A3DF-EED96D59DF7A}" srcOrd="11" destOrd="0" presId="urn:microsoft.com/office/officeart/2005/8/layout/target3"/>
    <dgm:cxn modelId="{159C576C-C1EC-452A-97CD-E95B4828C80A}" type="presParOf" srcId="{6BC58209-CFE0-4213-8455-E65EAC5A73F0}" destId="{227910D7-AFD9-42C6-B2DA-DF0C599FC966}" srcOrd="12" destOrd="0" presId="urn:microsoft.com/office/officeart/2005/8/layout/target3"/>
    <dgm:cxn modelId="{7A6A64E8-B867-4742-8890-7123BAFC1361}" type="presParOf" srcId="{6BC58209-CFE0-4213-8455-E65EAC5A73F0}" destId="{ADBE24C0-301D-42C7-A4E9-8C8A052EA65C}" srcOrd="13" destOrd="0" presId="urn:microsoft.com/office/officeart/2005/8/layout/target3"/>
    <dgm:cxn modelId="{6D7DC7D3-A3B9-4F63-AD3C-752322592434}" type="presParOf" srcId="{6BC58209-CFE0-4213-8455-E65EAC5A73F0}" destId="{F71ED473-2B65-4118-B571-F6C23ED819A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A55456-06B8-4259-968A-184DB59F3A07}">
      <dsp:nvSpPr>
        <dsp:cNvPr id="0" name=""/>
        <dsp:cNvSpPr/>
      </dsp:nvSpPr>
      <dsp:spPr>
        <a:xfrm>
          <a:off x="0" y="196532"/>
          <a:ext cx="4480560" cy="448056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476CA-C1FB-47BB-848C-35B40218D25A}">
      <dsp:nvSpPr>
        <dsp:cNvPr id="0" name=""/>
        <dsp:cNvSpPr/>
      </dsp:nvSpPr>
      <dsp:spPr>
        <a:xfrm>
          <a:off x="2240280" y="196532"/>
          <a:ext cx="5227319" cy="44805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Я </a:t>
          </a:r>
          <a:endParaRPr lang="ru-RU" sz="3500" kern="1200" dirty="0"/>
        </a:p>
      </dsp:txBody>
      <dsp:txXfrm>
        <a:off x="2240280" y="196532"/>
        <a:ext cx="2613659" cy="1344170"/>
      </dsp:txXfrm>
    </dsp:sp>
    <dsp:sp modelId="{B26CC2F8-9F74-4032-AA92-C4627E0BC4FE}">
      <dsp:nvSpPr>
        <dsp:cNvPr id="0" name=""/>
        <dsp:cNvSpPr/>
      </dsp:nvSpPr>
      <dsp:spPr>
        <a:xfrm>
          <a:off x="784099" y="1540703"/>
          <a:ext cx="2912361" cy="291236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F9A22-906E-468D-9A61-875008DCF510}">
      <dsp:nvSpPr>
        <dsp:cNvPr id="0" name=""/>
        <dsp:cNvSpPr/>
      </dsp:nvSpPr>
      <dsp:spPr>
        <a:xfrm>
          <a:off x="2240280" y="1540703"/>
          <a:ext cx="5227319" cy="29123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Я и мои родные</a:t>
          </a:r>
          <a:endParaRPr lang="ru-RU" sz="3500" kern="1200" dirty="0"/>
        </a:p>
      </dsp:txBody>
      <dsp:txXfrm>
        <a:off x="2240280" y="1540703"/>
        <a:ext cx="2613659" cy="1344166"/>
      </dsp:txXfrm>
    </dsp:sp>
    <dsp:sp modelId="{290AB964-FE85-4EEB-9CC1-56766A6F701B}">
      <dsp:nvSpPr>
        <dsp:cNvPr id="0" name=""/>
        <dsp:cNvSpPr/>
      </dsp:nvSpPr>
      <dsp:spPr>
        <a:xfrm>
          <a:off x="1568196" y="2884869"/>
          <a:ext cx="1344166" cy="134416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8856E-99B9-43BE-A1E5-E840AEA377AF}">
      <dsp:nvSpPr>
        <dsp:cNvPr id="0" name=""/>
        <dsp:cNvSpPr/>
      </dsp:nvSpPr>
      <dsp:spPr>
        <a:xfrm>
          <a:off x="2240280" y="2884869"/>
          <a:ext cx="5227319" cy="1344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Я и другие люди</a:t>
          </a:r>
          <a:endParaRPr lang="ru-RU" sz="3500" kern="1200" dirty="0"/>
        </a:p>
      </dsp:txBody>
      <dsp:txXfrm>
        <a:off x="2240280" y="2884869"/>
        <a:ext cx="2613659" cy="1344166"/>
      </dsp:txXfrm>
    </dsp:sp>
    <dsp:sp modelId="{C68B5BA2-FA0F-4C78-B979-7CB767A97D02}">
      <dsp:nvSpPr>
        <dsp:cNvPr id="0" name=""/>
        <dsp:cNvSpPr/>
      </dsp:nvSpPr>
      <dsp:spPr>
        <a:xfrm>
          <a:off x="4853940" y="196532"/>
          <a:ext cx="2613659" cy="134417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Кто я? Какой я?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Успех, счастье, мотивация</a:t>
          </a:r>
          <a:endParaRPr lang="ru-RU" sz="2000" kern="1200" dirty="0"/>
        </a:p>
      </dsp:txBody>
      <dsp:txXfrm>
        <a:off x="4853940" y="196532"/>
        <a:ext cx="2613659" cy="1344170"/>
      </dsp:txXfrm>
    </dsp:sp>
    <dsp:sp modelId="{227910D7-AFD9-42C6-B2DA-DF0C599FC966}">
      <dsp:nvSpPr>
        <dsp:cNvPr id="0" name=""/>
        <dsp:cNvSpPr/>
      </dsp:nvSpPr>
      <dsp:spPr>
        <a:xfrm>
          <a:off x="4853940" y="1540703"/>
          <a:ext cx="2613659" cy="13441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Я люблю свою семью!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Что такое любовь</a:t>
          </a:r>
          <a:endParaRPr lang="ru-RU" sz="2000" kern="1200" dirty="0"/>
        </a:p>
      </dsp:txBody>
      <dsp:txXfrm>
        <a:off x="4853940" y="1540703"/>
        <a:ext cx="2613659" cy="1344166"/>
      </dsp:txXfrm>
    </dsp:sp>
    <dsp:sp modelId="{F71ED473-2B65-4118-B571-F6C23ED819A6}">
      <dsp:nvSpPr>
        <dsp:cNvPr id="0" name=""/>
        <dsp:cNvSpPr/>
      </dsp:nvSpPr>
      <dsp:spPr>
        <a:xfrm>
          <a:off x="4853940" y="2884869"/>
          <a:ext cx="2613659" cy="134416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Я не буду с тобой ругаться! Давай разговаривать!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Язык жестов</a:t>
          </a:r>
          <a:endParaRPr lang="ru-RU" sz="2000" kern="1200" dirty="0"/>
        </a:p>
      </dsp:txBody>
      <dsp:txXfrm>
        <a:off x="4853940" y="2884869"/>
        <a:ext cx="2613659" cy="1344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04664"/>
            <a:ext cx="6676256" cy="1894362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Я познаю себя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204864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     Психологические тренинги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627784" y="4509120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 err="1" smtClean="0"/>
              <a:t>Фотина</a:t>
            </a:r>
            <a:r>
              <a:rPr lang="ru-RU" sz="2800" dirty="0" smtClean="0"/>
              <a:t> Ирина </a:t>
            </a:r>
            <a:r>
              <a:rPr lang="ru-RU" sz="2800" dirty="0" err="1" smtClean="0"/>
              <a:t>Ринатовна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873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22453412"/>
              </p:ext>
            </p:extLst>
          </p:nvPr>
        </p:nvGraphicFramePr>
        <p:xfrm>
          <a:off x="683568" y="692696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98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316" y="260648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И еще много интересного!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Приходи!</a:t>
            </a:r>
            <a:endParaRPr lang="ru-R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51394"/>
            <a:ext cx="3958680" cy="224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460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56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Я познаю себя</vt:lpstr>
      <vt:lpstr>Презентация PowerPoint</vt:lpstr>
      <vt:lpstr>И еще много интересного!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познаю себя</dc:title>
  <dc:creator>teacher</dc:creator>
  <cp:lastModifiedBy>teacher</cp:lastModifiedBy>
  <cp:revision>3</cp:revision>
  <dcterms:created xsi:type="dcterms:W3CDTF">2016-09-14T07:55:14Z</dcterms:created>
  <dcterms:modified xsi:type="dcterms:W3CDTF">2016-09-14T08:21:28Z</dcterms:modified>
</cp:coreProperties>
</file>