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Коса-девичья краса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Руководитель: </a:t>
            </a:r>
            <a:r>
              <a:rPr lang="ru-RU" dirty="0" err="1" smtClean="0"/>
              <a:t>Нагуманова</a:t>
            </a:r>
            <a:r>
              <a:rPr lang="ru-RU" dirty="0" smtClean="0"/>
              <a:t> Татьяна </a:t>
            </a:r>
            <a:r>
              <a:rPr lang="ru-RU" dirty="0" smtClean="0"/>
              <a:t>Михайловна</a:t>
            </a:r>
          </a:p>
          <a:p>
            <a:r>
              <a:rPr lang="ru-RU" dirty="0" smtClean="0"/>
              <a:t>В презентации представлены</a:t>
            </a:r>
          </a:p>
          <a:p>
            <a:r>
              <a:rPr lang="ru-RU" dirty="0" smtClean="0"/>
              <a:t> </a:t>
            </a:r>
            <a:r>
              <a:rPr lang="ru-RU" smtClean="0"/>
              <a:t>работы учениц </a:t>
            </a:r>
            <a:r>
              <a:rPr lang="ru-RU" dirty="0" smtClean="0"/>
              <a:t>5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Плетение «Колосок»</a:t>
            </a:r>
            <a:endParaRPr lang="ru-RU" dirty="0"/>
          </a:p>
        </p:txBody>
      </p:sp>
      <p:pic>
        <p:nvPicPr>
          <p:cNvPr id="1026" name="Picture 2" descr="C:\Users\Татьяна\Desktop\КСК 1\P9195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292078" cy="4389437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КСК 1\P9195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64333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Коса из 3-х прядей с </a:t>
            </a:r>
            <a:r>
              <a:rPr lang="ru-RU" dirty="0" err="1" smtClean="0"/>
              <a:t>подплетом</a:t>
            </a:r>
            <a:endParaRPr lang="ru-RU" dirty="0"/>
          </a:p>
        </p:txBody>
      </p:sp>
      <p:pic>
        <p:nvPicPr>
          <p:cNvPr id="2050" name="Picture 2" descr="C:\Users\Татьяна\Desktop\КСК 1\P9265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292078" cy="4389437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КСК 1\P9265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357586" cy="438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«Скат»</a:t>
            </a:r>
            <a:endParaRPr lang="ru-RU" dirty="0"/>
          </a:p>
        </p:txBody>
      </p:sp>
      <p:pic>
        <p:nvPicPr>
          <p:cNvPr id="3074" name="Picture 2" descr="C:\Users\Татьяна\Desktop\КСК 1\PA175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292078" cy="4389437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КСК 1\PA175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071678"/>
            <a:ext cx="3214710" cy="426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«Скат»</a:t>
            </a:r>
            <a:endParaRPr lang="ru-RU" dirty="0"/>
          </a:p>
        </p:txBody>
      </p:sp>
      <p:pic>
        <p:nvPicPr>
          <p:cNvPr id="5122" name="Picture 2" descr="C:\Users\Татьяна\Desktop\КСК 1\20151024_08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292078" cy="4389437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КСК 1\20151024_083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Французская коса</a:t>
            </a:r>
            <a:endParaRPr lang="ru-RU" dirty="0"/>
          </a:p>
        </p:txBody>
      </p:sp>
      <p:pic>
        <p:nvPicPr>
          <p:cNvPr id="4098" name="Picture 2" descr="C:\Users\Татьяна\Desktop\КСК 1\20151010_08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292078" cy="4389437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КСК 1\20151010_08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184" y="1971222"/>
            <a:ext cx="3214774" cy="4458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из 5 прядей</a:t>
            </a:r>
            <a:endParaRPr lang="ru-RU" dirty="0"/>
          </a:p>
        </p:txBody>
      </p:sp>
      <p:pic>
        <p:nvPicPr>
          <p:cNvPr id="6146" name="Picture 2" descr="C:\Users\Татьяна\Desktop\КСК 1\20151114_083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292078" cy="4389437"/>
          </a:xfrm>
          <a:prstGeom prst="rect">
            <a:avLst/>
          </a:prstGeom>
          <a:noFill/>
        </p:spPr>
      </p:pic>
      <p:pic>
        <p:nvPicPr>
          <p:cNvPr id="6147" name="Picture 3" descr="C:\Users\Татьяна\Desktop\КСК 1\20151114_083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786214" cy="433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Плетение из 4 прядей (с лентой)</a:t>
            </a:r>
            <a:endParaRPr lang="ru-RU" dirty="0"/>
          </a:p>
        </p:txBody>
      </p:sp>
      <p:pic>
        <p:nvPicPr>
          <p:cNvPr id="7170" name="Picture 2" descr="C:\Users\Татьяна\Desktop\КСК 1\20151121_084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292078" cy="4389437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КСК 1\20151121_084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376850" cy="447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48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Коса-девичья краса</vt:lpstr>
      <vt:lpstr> Плетение «Колосок»</vt:lpstr>
      <vt:lpstr>Коса из 3-х прядей с подплетом</vt:lpstr>
      <vt:lpstr>Плетение «Скат»</vt:lpstr>
      <vt:lpstr>Плетение «Скат»</vt:lpstr>
      <vt:lpstr>Французская коса</vt:lpstr>
      <vt:lpstr>Плетение из 5 прядей</vt:lpstr>
      <vt:lpstr>Плетение из 4 прядей (с лентой)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Коса-девичья краса</dc:title>
  <dc:creator>Татьяна</dc:creator>
  <cp:lastModifiedBy>Татьяна Нагуманова</cp:lastModifiedBy>
  <cp:revision>6</cp:revision>
  <dcterms:created xsi:type="dcterms:W3CDTF">2015-11-26T18:41:56Z</dcterms:created>
  <dcterms:modified xsi:type="dcterms:W3CDTF">2016-11-25T03:59:52Z</dcterms:modified>
</cp:coreProperties>
</file>