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4"/>
  </p:notesMasterIdLst>
  <p:sldIdLst>
    <p:sldId id="256" r:id="rId2"/>
    <p:sldId id="257" r:id="rId3"/>
    <p:sldId id="261" r:id="rId4"/>
    <p:sldId id="263" r:id="rId5"/>
    <p:sldId id="270" r:id="rId6"/>
    <p:sldId id="271" r:id="rId7"/>
    <p:sldId id="272" r:id="rId8"/>
    <p:sldId id="273" r:id="rId9"/>
    <p:sldId id="275" r:id="rId10"/>
    <p:sldId id="276" r:id="rId11"/>
    <p:sldId id="277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992"/>
    <a:srgbClr val="DA6CB5"/>
    <a:srgbClr val="C5576F"/>
    <a:srgbClr val="E58BAB"/>
    <a:srgbClr val="500050"/>
    <a:srgbClr val="D454A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60"/>
  </p:normalViewPr>
  <p:slideViewPr>
    <p:cSldViewPr>
      <p:cViewPr varScale="1">
        <p:scale>
          <a:sx n="48" d="100"/>
          <a:sy n="48" d="100"/>
        </p:scale>
        <p:origin x="115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4DE4-2889-42C3-9E99-28E4C9DE0D12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072CF-148B-4132-95DF-9476CD6E8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9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072CF-148B-4132-95DF-9476CD6E89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4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3D72D-024A-45EA-8475-EE842616ED2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F3C5E-EF14-47A3-AD8A-F2DED05D8B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61638-423D-43E5-A484-B505E74EAD8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86550-0A4D-4FFB-8B0A-5EFE3ABD392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E5B7-6E6A-4CF9-8FF8-CEB5E8116EF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69CDE-6D49-47C4-8C2E-AEEEBD506D0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BB3B-3023-4E4A-81E2-C31BE12DD37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DF153-C8FD-4CB0-9147-61A4C41B59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80F4C-A376-4DF0-BA9D-EB69AC89CBA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E8C4-4F12-49C7-BE8D-AFC88F7C5C2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03A1-A266-41E9-8C89-B971295263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49730E6-1505-44C9-988B-472E8CDFA0E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120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5896" y="260648"/>
            <a:ext cx="5508104" cy="3528392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Segoe Script" pitchFamily="34" charset="0"/>
              </a:rPr>
              <a:t>Волшебный </a:t>
            </a:r>
            <a:r>
              <a:rPr lang="ru-RU" dirty="0" err="1" smtClean="0">
                <a:latin typeface="Segoe Script" pitchFamily="34" charset="0"/>
              </a:rPr>
              <a:t>фоамиран</a:t>
            </a:r>
            <a:endParaRPr lang="ru-RU" dirty="0" smtClean="0">
              <a:latin typeface="Segoe Script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68" y="4797152"/>
            <a:ext cx="5286412" cy="1584176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Gabriola" pitchFamily="82" charset="0"/>
              </a:rPr>
              <a:t>Сташевская Наталия Петровна</a:t>
            </a:r>
            <a:endParaRPr lang="ru-RU" dirty="0" smtClean="0">
              <a:latin typeface="Gabriola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88640"/>
            <a:ext cx="3682752" cy="1295400"/>
          </a:xfrm>
        </p:spPr>
        <p:txBody>
          <a:bodyPr/>
          <a:lstStyle/>
          <a:p>
            <a:r>
              <a:rPr lang="ru-RU" sz="6000" dirty="0" smtClean="0">
                <a:latin typeface="Gabriola" pitchFamily="82" charset="0"/>
              </a:rPr>
              <a:t>Мои работы</a:t>
            </a:r>
            <a:endParaRPr lang="ru-RU" sz="6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9530" y="3053518"/>
            <a:ext cx="3908909" cy="29316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87824" y="1500576"/>
            <a:ext cx="3113462" cy="2335097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7647" y="4110055"/>
            <a:ext cx="2113813" cy="21518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88640"/>
            <a:ext cx="3538736" cy="1295400"/>
          </a:xfrm>
        </p:spPr>
        <p:txBody>
          <a:bodyPr/>
          <a:lstStyle/>
          <a:p>
            <a:r>
              <a:rPr lang="ru-RU" sz="6000" dirty="0" smtClean="0">
                <a:latin typeface="Gabriola" pitchFamily="82" charset="0"/>
              </a:rPr>
              <a:t>Продукт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p.vk.me/c637317/v637317908/afe6/0gZ_TwrFBZ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50901"/>
            <a:ext cx="3343725" cy="279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626524/v626524908/1d2b8/_RX5ICUi90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14" y="1779798"/>
            <a:ext cx="1504850" cy="267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1.stranamam.ru/data/cache/2013aug/21/03/9206708_85543-550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30" y="4735597"/>
            <a:ext cx="2511294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5.livemaster.ru/storage/b1/2a/cbde3efb9903fff61beb15a785tf--ukrasheniya-venok-iz-polevyh-romashek-i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05" y="1505890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s5.livemaster.ru/storage/4b/c4/cb336d7e87d5c0d7155728b2628m--tsvety-floristika-interernaya-kompozitsiya-le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66" y="2162176"/>
            <a:ext cx="1912739" cy="19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zhevsk.ru/forums/icons/forum_pictures/013081/130812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92" y="136931"/>
            <a:ext cx="2747604" cy="15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143250" y="1214438"/>
            <a:ext cx="5786438" cy="3071812"/>
          </a:xfrm>
        </p:spPr>
        <p:txBody>
          <a:bodyPr/>
          <a:lstStyle/>
          <a:p>
            <a:pPr algn="ctr"/>
            <a:r>
              <a:rPr lang="ru-RU" sz="6000" smtClean="0">
                <a:latin typeface="Segoe Script" pitchFamily="34" charset="0"/>
              </a:rPr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476672"/>
            <a:ext cx="5555209" cy="1020762"/>
          </a:xfrm>
        </p:spPr>
        <p:txBody>
          <a:bodyPr/>
          <a:lstStyle/>
          <a:p>
            <a:pPr algn="r" eaLnBrk="1" hangingPunct="1"/>
            <a:r>
              <a:rPr lang="en-US" sz="5400" dirty="0" err="1" smtClean="0">
                <a:latin typeface="Gabriola" pitchFamily="82" charset="0"/>
              </a:rPr>
              <a:t>Пластичная</a:t>
            </a:r>
            <a:r>
              <a:rPr lang="en-US" sz="5400" dirty="0" smtClean="0">
                <a:latin typeface="Gabriola" pitchFamily="82" charset="0"/>
              </a:rPr>
              <a:t> </a:t>
            </a:r>
            <a:r>
              <a:rPr lang="en-US" sz="5400" dirty="0" err="1" smtClean="0">
                <a:latin typeface="Gabriola" pitchFamily="82" charset="0"/>
              </a:rPr>
              <a:t>замша</a:t>
            </a:r>
            <a:r>
              <a:rPr lang="en-US" sz="5400" dirty="0" smtClean="0">
                <a:latin typeface="Gabriola" pitchFamily="82" charset="0"/>
              </a:rPr>
              <a:t> </a:t>
            </a:r>
            <a:r>
              <a:rPr lang="ru-RU" sz="5400" dirty="0" smtClean="0">
                <a:latin typeface="Gabriola" pitchFamily="82" charset="0"/>
              </a:rPr>
              <a:t/>
            </a:r>
            <a:br>
              <a:rPr lang="ru-RU" sz="5400" dirty="0" smtClean="0">
                <a:latin typeface="Gabriola" pitchFamily="82" charset="0"/>
              </a:rPr>
            </a:br>
            <a:r>
              <a:rPr lang="en-US" sz="5400" dirty="0" smtClean="0">
                <a:latin typeface="Gabriola" pitchFamily="82" charset="0"/>
              </a:rPr>
              <a:t>(</a:t>
            </a:r>
            <a:r>
              <a:rPr lang="en-US" sz="5400" dirty="0" err="1" smtClean="0">
                <a:latin typeface="Gabriola" pitchFamily="82" charset="0"/>
              </a:rPr>
              <a:t>FoamIran</a:t>
            </a:r>
            <a:r>
              <a:rPr lang="en-US" sz="5400" dirty="0" smtClean="0">
                <a:latin typeface="Gabriola" pitchFamily="82" charset="0"/>
              </a:rPr>
              <a:t>)</a:t>
            </a:r>
            <a:endParaRPr lang="ru-RU" sz="5400" dirty="0" smtClean="0">
              <a:latin typeface="Gabriola" pitchFamily="8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808" y="1484784"/>
            <a:ext cx="6084168" cy="518457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briola" pitchFamily="82" charset="0"/>
              </a:rPr>
              <a:t>Пластичная замша или  </a:t>
            </a:r>
            <a:r>
              <a:rPr lang="en-US" sz="3600" b="1" dirty="0" err="1" smtClean="0">
                <a:latin typeface="Gabriola" pitchFamily="82" charset="0"/>
              </a:rPr>
              <a:t>Foamlran</a:t>
            </a:r>
            <a:r>
              <a:rPr lang="en-US" sz="2800" b="1" dirty="0" smtClean="0">
                <a:latin typeface="Gabriola" pitchFamily="82" charset="0"/>
              </a:rPr>
              <a:t> - </a:t>
            </a:r>
            <a:r>
              <a:rPr lang="ru-RU" sz="2800" b="1" dirty="0" smtClean="0">
                <a:latin typeface="Gabriola" pitchFamily="82" charset="0"/>
              </a:rPr>
              <a:t>это мягкий листовой материал, применяемый в различных видах рукоделия. Вы можете также встретить его под названиями: "</a:t>
            </a:r>
            <a:r>
              <a:rPr lang="ru-RU" sz="2800" b="1" dirty="0" err="1" smtClean="0">
                <a:latin typeface="Gabriola" pitchFamily="82" charset="0"/>
              </a:rPr>
              <a:t>Фом</a:t>
            </a:r>
            <a:r>
              <a:rPr lang="ru-RU" sz="2800" b="1" dirty="0" smtClean="0">
                <a:latin typeface="Gabriola" pitchFamily="82" charset="0"/>
              </a:rPr>
              <a:t> Эва", "</a:t>
            </a:r>
            <a:r>
              <a:rPr lang="ru-RU" sz="2800" b="1" dirty="0" err="1" smtClean="0">
                <a:latin typeface="Gabriola" pitchFamily="82" charset="0"/>
              </a:rPr>
              <a:t>Фоамиран</a:t>
            </a:r>
            <a:r>
              <a:rPr lang="ru-RU" sz="2800" b="1" dirty="0" smtClean="0">
                <a:latin typeface="Gabriola" pitchFamily="82" charset="0"/>
              </a:rPr>
              <a:t>", "</a:t>
            </a:r>
            <a:r>
              <a:rPr lang="ru-RU" sz="2800" b="1" dirty="0" err="1" smtClean="0">
                <a:latin typeface="Gabriola" pitchFamily="82" charset="0"/>
              </a:rPr>
              <a:t>Фоам</a:t>
            </a:r>
            <a:r>
              <a:rPr lang="ru-RU" sz="2800" b="1" dirty="0" smtClean="0">
                <a:latin typeface="Gabriola" pitchFamily="82" charset="0"/>
              </a:rPr>
              <a:t>", "</a:t>
            </a:r>
            <a:r>
              <a:rPr lang="en-US" sz="2800" b="1" dirty="0" smtClean="0">
                <a:latin typeface="Gabriola" pitchFamily="82" charset="0"/>
              </a:rPr>
              <a:t>Foam</a:t>
            </a:r>
            <a:r>
              <a:rPr lang="ru-RU" sz="2800" b="1" dirty="0" smtClean="0">
                <a:latin typeface="Gabriola" pitchFamily="82" charset="0"/>
              </a:rPr>
              <a:t>" и даже "</a:t>
            </a:r>
            <a:r>
              <a:rPr lang="ru-RU" sz="2800" b="1" dirty="0" err="1" smtClean="0">
                <a:latin typeface="Gabriola" pitchFamily="82" charset="0"/>
              </a:rPr>
              <a:t>Ревелюр</a:t>
            </a:r>
            <a:r>
              <a:rPr lang="ru-RU" sz="2800" b="1" dirty="0" smtClean="0">
                <a:latin typeface="Gabriola" pitchFamily="82" charset="0"/>
              </a:rPr>
              <a:t>".</a:t>
            </a:r>
          </a:p>
          <a:p>
            <a:pPr>
              <a:buNone/>
            </a:pPr>
            <a:r>
              <a:rPr lang="ru-RU" sz="3600" b="1" dirty="0" err="1" smtClean="0">
                <a:latin typeface="Gabriola" pitchFamily="82" charset="0"/>
              </a:rPr>
              <a:t>Фоамиран</a:t>
            </a:r>
            <a:r>
              <a:rPr lang="en-US" sz="2800" b="1" dirty="0" smtClean="0">
                <a:latin typeface="Gabriola" pitchFamily="82" charset="0"/>
              </a:rPr>
              <a:t> </a:t>
            </a:r>
            <a:r>
              <a:rPr lang="ru-RU" sz="2800" b="1" dirty="0" smtClean="0">
                <a:latin typeface="Gabriola" pitchFamily="82" charset="0"/>
              </a:rPr>
              <a:t>с успехом используется для создания разнообразного объемного декора: цветы, гирлянды, куклы и аксессуары к ним, магниты на холодильник, элементы подарочной упаковки, аппликации, объемные поделки, открытки и различные элементы</a:t>
            </a:r>
            <a:r>
              <a:rPr lang="en-US" sz="2800" b="1" dirty="0" smtClean="0">
                <a:latin typeface="Gabriola" pitchFamily="82" charset="0"/>
              </a:rPr>
              <a:t> </a:t>
            </a:r>
            <a:r>
              <a:rPr lang="ru-RU" sz="2800" b="1" dirty="0" err="1" smtClean="0">
                <a:latin typeface="Gabriola" pitchFamily="82" charset="0"/>
              </a:rPr>
              <a:t>скрабукинга</a:t>
            </a:r>
            <a:r>
              <a:rPr lang="ru-RU" sz="2800" b="1" dirty="0" smtClean="0">
                <a:latin typeface="Gabriola" pitchFamily="82" charset="0"/>
              </a:rPr>
              <a:t>.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2800" b="1" dirty="0" smtClean="0">
              <a:latin typeface="Gabriola" pitchFamily="8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14688" y="476672"/>
            <a:ext cx="59293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 b="1" dirty="0" smtClean="0">
              <a:latin typeface="Gabriola" pitchFamily="82" charset="0"/>
            </a:endParaRPr>
          </a:p>
          <a:p>
            <a:endParaRPr lang="ru-RU" sz="4400" b="1" dirty="0" err="1">
              <a:latin typeface="Gabriola" pitchFamily="82" charset="0"/>
            </a:endParaRPr>
          </a:p>
        </p:txBody>
      </p:sp>
      <p:pic>
        <p:nvPicPr>
          <p:cNvPr id="1027" name="Picture 3" descr="C:\Users\Школа71_8\Desktop\картинки\6770615.jpg"/>
          <p:cNvPicPr>
            <a:picLocks noChangeAspect="1" noChangeArrowheads="1"/>
          </p:cNvPicPr>
          <p:nvPr/>
        </p:nvPicPr>
        <p:blipFill>
          <a:blip r:embed="rId2" cstate="print"/>
          <a:srcRect l="8469" t="10415" r="5384"/>
          <a:stretch>
            <a:fillRect/>
          </a:stretch>
        </p:blipFill>
        <p:spPr bwMode="auto">
          <a:xfrm>
            <a:off x="0" y="980728"/>
            <a:ext cx="295232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429000" y="357188"/>
            <a:ext cx="5329238" cy="4697412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Gabriola" pitchFamily="82" charset="0"/>
              </a:rPr>
              <a:t>Листы </a:t>
            </a:r>
            <a:r>
              <a:rPr lang="ru-RU" sz="3600" b="1" dirty="0" err="1" smtClean="0">
                <a:latin typeface="Gabriola" pitchFamily="82" charset="0"/>
              </a:rPr>
              <a:t>фоамирана</a:t>
            </a:r>
            <a:r>
              <a:rPr lang="ru-RU" sz="3600" b="1" dirty="0" smtClean="0">
                <a:latin typeface="Gabriola" pitchFamily="82" charset="0"/>
              </a:rPr>
              <a:t> легки и неприхотливы в хранении, работать с ними легко, а готовые изделия не боятся перепадов температур, влаги, грязи и сжатия.</a:t>
            </a:r>
          </a:p>
          <a:p>
            <a:pPr>
              <a:buNone/>
            </a:pPr>
            <a:r>
              <a:rPr lang="ru-RU" sz="3600" b="1" dirty="0" smtClean="0">
                <a:latin typeface="Gabriola" pitchFamily="82" charset="0"/>
              </a:rPr>
              <a:t>Пластичная замша легка и нежна, обладает приятной палитрой пастельных оттенков, среди которых найдутся даже белый и черный цвета.</a:t>
            </a:r>
            <a:r>
              <a:rPr lang="en-US" sz="3600" b="1" dirty="0" smtClean="0">
                <a:latin typeface="Gabriola" pitchFamily="82" charset="0"/>
              </a:rPr>
              <a:t> </a:t>
            </a:r>
            <a:endParaRPr lang="ru-RU" sz="3600" b="1" dirty="0" smtClean="0">
              <a:latin typeface="Gabriola" pitchFamily="82" charset="0"/>
            </a:endParaRPr>
          </a:p>
        </p:txBody>
      </p:sp>
      <p:pic>
        <p:nvPicPr>
          <p:cNvPr id="2051" name="Picture 3" descr="C:\Users\Школа71_8\Desktop\картинки\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95232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561035" y="260648"/>
            <a:ext cx="5582965" cy="5845175"/>
          </a:xfrm>
        </p:spPr>
        <p:txBody>
          <a:bodyPr/>
          <a:lstStyle/>
          <a:p>
            <a:pPr>
              <a:buNone/>
            </a:pPr>
            <a:r>
              <a:rPr lang="ru-RU" sz="4400" b="1" dirty="0" err="1" smtClean="0">
                <a:latin typeface="Gabriola" pitchFamily="82" charset="0"/>
              </a:rPr>
              <a:t>Фоамиран</a:t>
            </a:r>
            <a:r>
              <a:rPr lang="ru-RU" sz="4400" b="1" dirty="0" smtClean="0">
                <a:latin typeface="Gabriola" pitchFamily="82" charset="0"/>
              </a:rPr>
              <a:t> </a:t>
            </a:r>
            <a:r>
              <a:rPr lang="ru-RU" sz="3200" b="1" dirty="0" smtClean="0">
                <a:latin typeface="Gabriola" pitchFamily="82" charset="0"/>
              </a:rPr>
              <a:t>легко режется ножницами, вырубается большинством фигурных компостеров, формуется руками.</a:t>
            </a:r>
            <a:r>
              <a:rPr lang="en-US" sz="3200" b="1" dirty="0" smtClean="0">
                <a:latin typeface="Gabriola" pitchFamily="82" charset="0"/>
              </a:rPr>
              <a:t> </a:t>
            </a:r>
            <a:endParaRPr lang="ru-RU" sz="3200" b="1" dirty="0" smtClean="0">
              <a:latin typeface="Gabriola" pitchFamily="82" charset="0"/>
            </a:endParaRPr>
          </a:p>
          <a:p>
            <a:pPr>
              <a:buNone/>
            </a:pPr>
            <a:r>
              <a:rPr lang="ru-RU" sz="3200" b="1" dirty="0" smtClean="0">
                <a:latin typeface="Gabriola" pitchFamily="82" charset="0"/>
              </a:rPr>
              <a:t>Тепло пальцев или нагревательного прибора помогают придать пластичной замше новую форму, добавить фактуру. Растягиваясь или сминаясь под воздействием тепла, материал легко "запоминает" новую форму и сохраняет ее надолго.</a:t>
            </a:r>
          </a:p>
          <a:p>
            <a:pPr marL="0" indent="0" algn="just" defTabSz="719138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3200" b="1" dirty="0" smtClean="0">
              <a:latin typeface="Gabriola" pitchFamily="82" charset="0"/>
            </a:endParaRPr>
          </a:p>
        </p:txBody>
      </p:sp>
      <p:pic>
        <p:nvPicPr>
          <p:cNvPr id="3075" name="Picture 3" descr="C:\Users\Школа71_8\Desktop\картинки\IMGP6665-560x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3240360" cy="291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Школа71_8\Desktop\картинки\dyroq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33478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-243408"/>
            <a:ext cx="5940152" cy="1218530"/>
          </a:xfrm>
        </p:spPr>
        <p:txBody>
          <a:bodyPr/>
          <a:lstStyle/>
          <a:p>
            <a:r>
              <a:rPr lang="ru-RU" sz="5400" dirty="0" smtClean="0">
                <a:latin typeface="Gabriola" pitchFamily="82" charset="0"/>
              </a:rPr>
              <a:t>Особенности материала</a:t>
            </a:r>
            <a:endParaRPr lang="ru-RU" sz="54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980728"/>
            <a:ext cx="6876256" cy="4411662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latin typeface="Gabriola" pitchFamily="82" charset="0"/>
              </a:rPr>
              <a:t>Фоамиран</a:t>
            </a:r>
            <a:r>
              <a:rPr lang="en-US" b="1" dirty="0" smtClean="0">
                <a:latin typeface="Gabriola" pitchFamily="82" charset="0"/>
              </a:rPr>
              <a:t> </a:t>
            </a:r>
            <a:r>
              <a:rPr lang="ru-RU" b="1" dirty="0" smtClean="0">
                <a:latin typeface="Gabriola" pitchFamily="82" charset="0"/>
              </a:rPr>
              <a:t>- плоский листовой материал, мягкий на ощупь. Его главная особенность состоит в способности к небольшому растяжению</a:t>
            </a:r>
            <a:r>
              <a:rPr lang="en-US" b="1" dirty="0" smtClean="0">
                <a:latin typeface="Gabriola" pitchFamily="82" charset="0"/>
              </a:rPr>
              <a:t> </a:t>
            </a:r>
            <a:r>
              <a:rPr lang="ru-RU" b="1" dirty="0" smtClean="0">
                <a:latin typeface="Gabriola" pitchFamily="82" charset="0"/>
              </a:rPr>
              <a:t>(до 10%).</a:t>
            </a:r>
            <a:r>
              <a:rPr lang="en-US" b="1" dirty="0" smtClean="0">
                <a:latin typeface="Gabriola" pitchFamily="82" charset="0"/>
              </a:rPr>
              <a:t> </a:t>
            </a:r>
            <a:r>
              <a:rPr lang="ru-RU" b="1" dirty="0" smtClean="0">
                <a:latin typeface="Gabriola" pitchFamily="82" charset="0"/>
              </a:rPr>
              <a:t>Этого растяжения бывает достаточно, чтобы материал смог принять и "запомнить" новую форму!</a:t>
            </a:r>
            <a:r>
              <a:rPr lang="en-US" b="1" dirty="0" smtClean="0">
                <a:latin typeface="Gabriola" pitchFamily="82" charset="0"/>
              </a:rPr>
              <a:t> </a:t>
            </a:r>
            <a:r>
              <a:rPr lang="ru-RU" b="1" dirty="0" smtClean="0">
                <a:latin typeface="Gabriola" pitchFamily="82" charset="0"/>
              </a:rPr>
              <a:t/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Особенно хорошо материал формуется при воздействии на него тепла.</a:t>
            </a:r>
            <a:r>
              <a:rPr lang="en-US" b="1" dirty="0" smtClean="0">
                <a:latin typeface="Gabriola" pitchFamily="82" charset="0"/>
              </a:rPr>
              <a:t> </a:t>
            </a:r>
            <a:r>
              <a:rPr lang="ru-RU" b="1" dirty="0" smtClean="0">
                <a:latin typeface="Gabriola" pitchFamily="82" charset="0"/>
              </a:rPr>
              <a:t>Вы можете смело сжимать и скручивать пластичную замшу, слегка растягивая ее. Материал легко примет новую форму. Однако, чрезмерное натяжение приведет к разрыву </a:t>
            </a:r>
            <a:r>
              <a:rPr lang="ru-RU" b="1" dirty="0" err="1" smtClean="0">
                <a:latin typeface="Gabriola" pitchFamily="82" charset="0"/>
              </a:rPr>
              <a:t>фоамирана</a:t>
            </a:r>
            <a:r>
              <a:rPr lang="ru-RU" b="1" dirty="0" smtClean="0">
                <a:latin typeface="Gabriola" pitchFamily="82" charset="0"/>
              </a:rPr>
              <a:t>.</a:t>
            </a:r>
            <a:r>
              <a:rPr lang="en-US" b="1" dirty="0" smtClean="0">
                <a:latin typeface="Gabriola" pitchFamily="82" charset="0"/>
              </a:rPr>
              <a:t> </a:t>
            </a:r>
            <a:r>
              <a:rPr lang="ru-RU" sz="3200" dirty="0" smtClean="0">
                <a:latin typeface="Gabriola" pitchFamily="82" charset="0"/>
              </a:rPr>
              <a:t/>
            </a:r>
            <a:br>
              <a:rPr lang="ru-RU" sz="3200" dirty="0" smtClean="0">
                <a:latin typeface="Gabriola" pitchFamily="82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128792" cy="1012974"/>
          </a:xfrm>
        </p:spPr>
        <p:txBody>
          <a:bodyPr/>
          <a:lstStyle/>
          <a:p>
            <a:r>
              <a:rPr lang="ru-RU" sz="4800" dirty="0" smtClean="0">
                <a:latin typeface="Gabriola" pitchFamily="82" charset="0"/>
              </a:rPr>
              <a:t>                 </a:t>
            </a:r>
            <a:r>
              <a:rPr lang="en-US" sz="4800" dirty="0" smtClean="0">
                <a:latin typeface="Gabriola" pitchFamily="82" charset="0"/>
              </a:rPr>
              <a:t> </a:t>
            </a:r>
            <a:r>
              <a:rPr lang="ru-RU" sz="4800" dirty="0" smtClean="0">
                <a:latin typeface="Gabriola" pitchFamily="82" charset="0"/>
              </a:rPr>
              <a:t>Области применения</a:t>
            </a:r>
            <a:endParaRPr lang="ru-RU" sz="48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328" y="1196752"/>
            <a:ext cx="6048672" cy="44116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4000" b="1" dirty="0" err="1" smtClean="0">
                <a:latin typeface="Gabriola" pitchFamily="82" charset="0"/>
              </a:rPr>
              <a:t>Фоамиран</a:t>
            </a:r>
            <a:r>
              <a:rPr lang="ru-RU" sz="4000" b="1" dirty="0" smtClean="0">
                <a:latin typeface="Gabriola" pitchFamily="82" charset="0"/>
              </a:rPr>
              <a:t> </a:t>
            </a:r>
            <a:r>
              <a:rPr lang="ru-RU" sz="3200" b="1" dirty="0" smtClean="0">
                <a:latin typeface="Gabriola" pitchFamily="82" charset="0"/>
              </a:rPr>
              <a:t>- довольно универсальный </a:t>
            </a:r>
          </a:p>
          <a:p>
            <a:pPr>
              <a:buNone/>
            </a:pPr>
            <a:r>
              <a:rPr lang="ru-RU" sz="3200" b="1" dirty="0" smtClean="0">
                <a:latin typeface="Gabriola" pitchFamily="82" charset="0"/>
              </a:rPr>
              <a:t>     материал. Области его применения в декоре могут  быть ограничены, наверное, только фантазией декоратора.</a:t>
            </a:r>
            <a:r>
              <a:rPr lang="en-US" sz="3200" b="1" dirty="0" smtClean="0">
                <a:latin typeface="Gabriola" pitchFamily="82" charset="0"/>
              </a:rPr>
              <a:t> </a:t>
            </a:r>
            <a:r>
              <a:rPr lang="ru-RU" sz="3200" b="1" dirty="0" smtClean="0">
                <a:latin typeface="Gabriola" pitchFamily="82" charset="0"/>
              </a:rPr>
              <a:t/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Материал часто используется для создания: флористического декора, </a:t>
            </a:r>
          </a:p>
          <a:p>
            <a:pPr>
              <a:buNone/>
            </a:pPr>
            <a:r>
              <a:rPr lang="ru-RU" sz="3200" b="1" dirty="0" smtClean="0">
                <a:latin typeface="Gabriola" pitchFamily="82" charset="0"/>
              </a:rPr>
              <a:t>      украшений для цветов, магнитов на холодильник, элементов подарочной</a:t>
            </a:r>
          </a:p>
          <a:p>
            <a:pPr>
              <a:buNone/>
            </a:pPr>
            <a:r>
              <a:rPr lang="ru-RU" sz="3200" b="1" dirty="0" smtClean="0">
                <a:latin typeface="Gabriola" pitchFamily="82" charset="0"/>
              </a:rPr>
              <a:t>      упаковки и поздравительных открыток.</a:t>
            </a:r>
            <a:r>
              <a:rPr lang="en-US" sz="3200" b="1" dirty="0" smtClean="0">
                <a:latin typeface="Gabriola" pitchFamily="82" charset="0"/>
              </a:rPr>
              <a:t> </a:t>
            </a:r>
            <a:r>
              <a:rPr lang="ru-RU" sz="3200" b="1" dirty="0" smtClean="0">
                <a:latin typeface="Gabriola" pitchFamily="82" charset="0"/>
              </a:rPr>
              <a:t/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Школа71_8\Desktop\картинки\Fommk2(9).jpg"/>
          <p:cNvPicPr>
            <a:picLocks noChangeAspect="1" noChangeArrowheads="1"/>
          </p:cNvPicPr>
          <p:nvPr/>
        </p:nvPicPr>
        <p:blipFill>
          <a:blip r:embed="rId2" cstate="print"/>
          <a:srcRect l="3223" r="23068"/>
          <a:stretch>
            <a:fillRect/>
          </a:stretch>
        </p:blipFill>
        <p:spPr bwMode="auto">
          <a:xfrm>
            <a:off x="0" y="908720"/>
            <a:ext cx="327585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0"/>
            <a:ext cx="4464496" cy="1012974"/>
          </a:xfrm>
        </p:spPr>
        <p:txBody>
          <a:bodyPr/>
          <a:lstStyle/>
          <a:p>
            <a:r>
              <a:rPr lang="ru-RU" sz="4400" dirty="0" smtClean="0">
                <a:latin typeface="Gabriola" pitchFamily="82" charset="0"/>
              </a:rPr>
              <a:t>Куклы из </a:t>
            </a:r>
            <a:r>
              <a:rPr lang="ru-RU" sz="4400" dirty="0" err="1" smtClean="0">
                <a:latin typeface="Gabriola" pitchFamily="82" charset="0"/>
              </a:rPr>
              <a:t>Фоамирана</a:t>
            </a:r>
            <a:endParaRPr lang="ru-RU" sz="44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052736"/>
            <a:ext cx="5472608" cy="4411662"/>
          </a:xfrm>
        </p:spPr>
        <p:txBody>
          <a:bodyPr/>
          <a:lstStyle/>
          <a:p>
            <a:pPr>
              <a:buNone/>
            </a:pPr>
            <a:r>
              <a:rPr lang="ru-RU" sz="4000" b="1" dirty="0" err="1" smtClean="0">
                <a:latin typeface="Gabriola" pitchFamily="82" charset="0"/>
              </a:rPr>
              <a:t>Фоамиран</a:t>
            </a:r>
            <a:r>
              <a:rPr lang="ru-RU" sz="4000" b="1" dirty="0" smtClean="0">
                <a:latin typeface="Gabriola" pitchFamily="82" charset="0"/>
              </a:rPr>
              <a:t> мягок и довольно приятен на ощупь. Куклы, созданные с применением пластичной замши, нравятся и детям и </a:t>
            </a:r>
            <a:r>
              <a:rPr lang="ru-RU" sz="4000" b="1" dirty="0" err="1" smtClean="0">
                <a:latin typeface="Gabriola" pitchFamily="82" charset="0"/>
              </a:rPr>
              <a:t>взрослым.Вы</a:t>
            </a:r>
            <a:r>
              <a:rPr lang="ru-RU" sz="4000" b="1" dirty="0" smtClean="0">
                <a:latin typeface="Gabriola" pitchFamily="82" charset="0"/>
              </a:rPr>
              <a:t> сможете "нарядить" куклу по своему вкусу и настроению, а также подарить ей уникальное лицо.</a:t>
            </a:r>
            <a:endParaRPr lang="ru-RU" sz="4000" b="1" dirty="0">
              <a:latin typeface="Gabriola" pitchFamily="82" charset="0"/>
            </a:endParaRPr>
          </a:p>
        </p:txBody>
      </p:sp>
      <p:pic>
        <p:nvPicPr>
          <p:cNvPr id="5122" name="Picture 2" descr="C:\Users\Школа71_8\Desktop\картинки\gSeL72pjY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792176" cy="566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332656"/>
            <a:ext cx="4392488" cy="864096"/>
          </a:xfrm>
        </p:spPr>
        <p:txBody>
          <a:bodyPr/>
          <a:lstStyle/>
          <a:p>
            <a:r>
              <a:rPr lang="ru-RU" sz="4400" dirty="0" smtClean="0">
                <a:latin typeface="Gabriola" pitchFamily="82" charset="0"/>
              </a:rPr>
              <a:t>Экологическая оценка</a:t>
            </a:r>
            <a:endParaRPr lang="ru-RU" sz="44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196752"/>
            <a:ext cx="5338936" cy="4411662"/>
          </a:xfrm>
        </p:spPr>
        <p:txBody>
          <a:bodyPr/>
          <a:lstStyle/>
          <a:p>
            <a:pPr>
              <a:buNone/>
            </a:pPr>
            <a:r>
              <a:rPr lang="ru-RU" sz="3200" b="1" dirty="0" err="1" smtClean="0">
                <a:latin typeface="Gabriola" pitchFamily="82" charset="0"/>
              </a:rPr>
              <a:t>Фоамиран</a:t>
            </a:r>
            <a:r>
              <a:rPr lang="ru-RU" sz="3200" b="1" dirty="0" smtClean="0">
                <a:latin typeface="Gabriola" pitchFamily="82" charset="0"/>
              </a:rPr>
              <a:t> не токсичен и безвреден для окружающей среды. </a:t>
            </a:r>
            <a:r>
              <a:rPr lang="ru-RU" sz="3200" b="1" i="1" dirty="0" smtClean="0">
                <a:latin typeface="Gabriola" pitchFamily="82" charset="0"/>
              </a:rPr>
              <a:t>В состав пены из которой и получается </a:t>
            </a:r>
            <a:r>
              <a:rPr lang="ru-RU" sz="3200" b="1" i="1" dirty="0" err="1" smtClean="0">
                <a:latin typeface="Gabriola" pitchFamily="82" charset="0"/>
              </a:rPr>
              <a:t>фоамиран</a:t>
            </a:r>
            <a:r>
              <a:rPr lang="ru-RU" sz="3200" b="1" i="1" dirty="0" smtClean="0">
                <a:latin typeface="Gabriola" pitchFamily="82" charset="0"/>
              </a:rPr>
              <a:t>, входят этилен и винилацетат. После вскрытия упаковки имеет резкий неприятный запах, который очень быстро выветривается.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E:\картинки\foamira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09634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826768" cy="1295400"/>
          </a:xfrm>
        </p:spPr>
        <p:txBody>
          <a:bodyPr/>
          <a:lstStyle/>
          <a:p>
            <a:r>
              <a:rPr lang="ru-RU" sz="6000" dirty="0" smtClean="0">
                <a:latin typeface="Gabriola" pitchFamily="82" charset="0"/>
              </a:rPr>
              <a:t>Мои работы</a:t>
            </a:r>
            <a:endParaRPr lang="ru-RU" sz="6000" dirty="0">
              <a:latin typeface="Gabriola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59624" y="1484040"/>
            <a:ext cx="2826568" cy="211992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02157" y="2692608"/>
            <a:ext cx="2747797" cy="2060848"/>
          </a:xfrm>
          <a:prstGeom prst="rect">
            <a:avLst/>
          </a:prstGeom>
        </p:spPr>
      </p:pic>
      <p:pic>
        <p:nvPicPr>
          <p:cNvPr id="2050" name="Picture 2" descr="https://pp.vk.me/c626525/v626525908/213e3/flFFr-hag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83" y="4653136"/>
            <a:ext cx="3599111" cy="20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2">
      <a:dk1>
        <a:srgbClr val="660066"/>
      </a:dk1>
      <a:lt1>
        <a:srgbClr val="FFFFFF"/>
      </a:lt1>
      <a:dk2>
        <a:srgbClr val="660033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560056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thinThick" algn="ctr">
          <a:solidFill>
            <a:srgbClr val="C5576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thinThick" algn="ctr">
          <a:solidFill>
            <a:srgbClr val="C5576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660033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660066"/>
        </a:dk1>
        <a:lt1>
          <a:srgbClr val="FFFFFF"/>
        </a:lt1>
        <a:dk2>
          <a:srgbClr val="660033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560056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1144</TotalTime>
  <Words>228</Words>
  <Application>Microsoft Office PowerPoint</Application>
  <PresentationFormat>Экран (4:3)</PresentationFormat>
  <Paragraphs>25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Gabriola</vt:lpstr>
      <vt:lpstr>Segoe Script</vt:lpstr>
      <vt:lpstr>Wingdings</vt:lpstr>
      <vt:lpstr>Сеть</vt:lpstr>
      <vt:lpstr>Волшебный фоамиран</vt:lpstr>
      <vt:lpstr>Пластичная замша  (FoamIran)</vt:lpstr>
      <vt:lpstr>Презентация PowerPoint</vt:lpstr>
      <vt:lpstr>Презентация PowerPoint</vt:lpstr>
      <vt:lpstr>Особенности материала</vt:lpstr>
      <vt:lpstr>                  Области применения</vt:lpstr>
      <vt:lpstr>Куклы из Фоамирана</vt:lpstr>
      <vt:lpstr>Экологическая оценка</vt:lpstr>
      <vt:lpstr>Мои работы</vt:lpstr>
      <vt:lpstr>Мои работы</vt:lpstr>
      <vt:lpstr>Продукт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Квиллинг</dc:title>
  <dc:creator>Юля</dc:creator>
  <cp:lastModifiedBy>василий сташевский</cp:lastModifiedBy>
  <cp:revision>99</cp:revision>
  <dcterms:created xsi:type="dcterms:W3CDTF">2011-11-11T15:54:47Z</dcterms:created>
  <dcterms:modified xsi:type="dcterms:W3CDTF">2016-09-20T21:58:04Z</dcterms:modified>
</cp:coreProperties>
</file>